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8" r:id="rId2"/>
    <p:sldId id="291" r:id="rId3"/>
    <p:sldId id="292" r:id="rId4"/>
    <p:sldId id="290" r:id="rId5"/>
    <p:sldId id="268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2" clrIdx="0">
    <p:extLst>
      <p:ext uri="{19B8F6BF-5375-455C-9EA6-DF929625EA0E}">
        <p15:presenceInfo xmlns:p15="http://schemas.microsoft.com/office/powerpoint/2012/main" userId="3eb95a44d66adf4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66D"/>
    <a:srgbClr val="0069B4"/>
    <a:srgbClr val="F3E000"/>
    <a:srgbClr val="FFB000"/>
    <a:srgbClr val="FFC44D"/>
    <a:srgbClr val="41CEB3"/>
    <a:srgbClr val="343B97"/>
    <a:srgbClr val="FF7E28"/>
    <a:srgbClr val="06419C"/>
    <a:srgbClr val="F70F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C6DD8-78B2-4D93-8AD8-7DFC123B7573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B9303-71F5-40C7-8E71-33473C16630C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5555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Colocar los datos de las asesoras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0E406F-98AD-40B5-89AD-A9B188EF4F8F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314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6593D1-6E91-49F3-843C-B9F9A0EEA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EE5B83-7D9B-407F-BA7C-8D7EC0DBE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361B1C-BB1D-47EC-89C1-86A05290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DB3383-C3A0-4CB8-8BC7-3F233A348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7F7746-CC44-416E-A52D-3B05E1BD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26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2C9C3-7585-4A36-B0AB-B5C38A0E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822FC6-7D16-441E-B691-529EE6924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6B8FAC-9C15-4E42-A27B-593EF55ED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16FA7F-90DC-4C74-862D-E092F21E6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C9ECEB-68AB-452E-AF7F-B2A465F1C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92600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84379A2-AA68-4C8B-8C8E-92AAA41575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6D5F85-3D44-4DB3-9720-92B831EDC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C7DEB7-E337-46D4-A841-59C6E9000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8B58F3-BA20-4B22-BDDD-11FB0AFD4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BFF2F7-EB9C-408A-8066-5B9B161D6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2295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81432F-3ACE-4187-87F6-3FE416DE3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1AE70A-98F0-45D7-80DF-60FE958F2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2EAD0D-D215-42C1-9303-9116C5D3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1E9C8A-EC78-4764-83A4-EA4943B3E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2A9B0A-7F1D-41D0-BBB2-6BAD9B89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576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5CBD3-E1F6-4867-B0B5-8EE8B4E46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8CD924-B0DF-46F7-958C-A1B60021A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020A52-3693-4980-80B4-CC30BC3C3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AA07C1-A86B-4F29-A4EF-F573BE10D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484FFA-0194-4E9D-825A-595072B3A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5854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D4957-F437-4C1B-808A-CCB6C5060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552BC1-460E-45F7-8915-6FB81987C0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6470FF-E3DE-4A8C-8162-CFCC448EB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FCE952-B1E2-4023-BCF3-FB9CBFFEF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6DD454-CFBE-468A-96E0-EBD81AA99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E09075-B459-431A-83D7-73FA622BC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0482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9A180A-E3E7-4B1B-9480-F2FC06802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318B6D-A4AE-450B-B79A-D32502BF5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288397-11CB-4550-8683-31964128E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8C14D1-36B3-4C3B-96E4-3C2B7981F4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24050F-5229-48B3-B653-E72C3905B3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8DBF8E6-6F13-43EC-BE80-424DC4B5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C3E2FEA-CC3E-47CB-A539-71327ED7D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52EA681-ABB8-490A-9EDA-49EEB8CF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57481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222F8-0ABC-44CC-AC32-97AF3B379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564D48E-E267-4416-8164-6194A7B0C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1B43CE4-D80D-46B7-862B-18E1720F2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E0E087-B36E-4BA1-86D9-225652C23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8403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515B91C-7D49-4634-B373-2CA65725F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1CB935F-42BD-4A72-876D-A0568E5C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EAEA704-5688-4BD6-A80A-68843F133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2252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7F8CBE-3C03-4D36-AB19-0EE44316A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FA02CF-D48D-4A15-A940-805EFAAA9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704FC8-C40C-4C5A-8379-8FBB0FCBE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A3C2F7-82D7-4BCC-BB42-B4ABE5A0E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7FB4FF-7C91-4782-BA35-CD6AFC0E4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49BAE0-7B7B-442F-81D4-7C81E8938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5661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445E58-A4E6-42F7-AC85-3A7A51B81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0B5F21-1F8D-418D-9202-1A2BB624C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9E5607-30E3-4B3D-97C6-24656F2FC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4F8997-82B8-46C7-8DDB-1C0CD518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7753F8-A66D-47B3-967E-CA9863E39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A4AC7C-C659-47B3-897D-9BDD866A3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034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CB0D9B-D094-4693-B21F-231007786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967F2C-5758-437E-9DDA-1B2CEC0FE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12BEFC-85C4-428E-847E-1A70794A45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E20EB-2EF7-4198-92C2-6F28BD0B994C}" type="datetimeFigureOut">
              <a:rPr lang="es-PE" smtClean="0"/>
              <a:t>19/02/2025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0AB0D3-AB00-4074-8A16-291C90976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9C2B01-5D64-4624-9272-970A2B686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21C42-7EEA-45BB-9E48-3757C575E7C9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27432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hyperlink" Target="http://blog.uch.edu.pe/investigacion/uch-en-el-top-5-de-universidades-que-mas-investigan-en-el-pais/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0267BD7-A843-4CA4-9A50-D825E9581735}"/>
              </a:ext>
            </a:extLst>
          </p:cNvPr>
          <p:cNvSpPr txBox="1"/>
          <p:nvPr/>
        </p:nvSpPr>
        <p:spPr>
          <a:xfrm>
            <a:off x="5398525" y="2605710"/>
            <a:ext cx="62942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E" sz="4400" dirty="0">
                <a:solidFill>
                  <a:schemeClr val="bg1"/>
                </a:solidFill>
                <a:latin typeface="Roboto Bk" pitchFamily="2" charset="0"/>
                <a:ea typeface="Roboto Bk" pitchFamily="2" charset="0"/>
              </a:rPr>
              <a:t>COLOQUE AQUÍ</a:t>
            </a:r>
          </a:p>
          <a:p>
            <a:pPr algn="r"/>
            <a:r>
              <a:rPr lang="es-PE" sz="4000" dirty="0">
                <a:solidFill>
                  <a:schemeClr val="bg1"/>
                </a:solidFill>
                <a:latin typeface="Roboto Bk" pitchFamily="2" charset="0"/>
                <a:ea typeface="Roboto Bk" pitchFamily="2" charset="0"/>
              </a:rPr>
              <a:t>El título de la exposición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F6A127A-2FF0-4855-B76D-408685D6F328}"/>
              </a:ext>
            </a:extLst>
          </p:cNvPr>
          <p:cNvSpPr txBox="1"/>
          <p:nvPr/>
        </p:nvSpPr>
        <p:spPr>
          <a:xfrm>
            <a:off x="261570" y="5425699"/>
            <a:ext cx="362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Ponente</a:t>
            </a:r>
            <a:r>
              <a:rPr lang="es-ES" dirty="0">
                <a:solidFill>
                  <a:schemeClr val="bg1"/>
                </a:solidFill>
                <a:latin typeface="Roboto Bk" pitchFamily="2" charset="0"/>
                <a:ea typeface="Roboto Bk" pitchFamily="2" charset="0"/>
              </a:rPr>
              <a:t>: Nombre del ponente</a:t>
            </a:r>
            <a:endParaRPr lang="es-PE" dirty="0">
              <a:solidFill>
                <a:schemeClr val="bg1"/>
              </a:solidFill>
              <a:latin typeface="Roboto Bk" pitchFamily="2" charset="0"/>
              <a:ea typeface="Roboto B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50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A78FE2AA-A90E-4206-B13D-0690C963D5D0}"/>
              </a:ext>
            </a:extLst>
          </p:cNvPr>
          <p:cNvSpPr txBox="1"/>
          <p:nvPr/>
        </p:nvSpPr>
        <p:spPr>
          <a:xfrm>
            <a:off x="-1" y="6594466"/>
            <a:ext cx="121920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PF BeauSans Pro" panose="02000500000000020004" pitchFamily="2" charset="0"/>
              </a:rPr>
              <a:t>© Universidad de Ciencias y Humanidades 2024 . Todos los derechos reservados</a:t>
            </a:r>
            <a:endParaRPr lang="es-PE" sz="1050" dirty="0">
              <a:solidFill>
                <a:schemeClr val="tx1">
                  <a:lumMod val="65000"/>
                  <a:lumOff val="35000"/>
                </a:schemeClr>
              </a:solidFill>
              <a:latin typeface="PF BeauSans Pro" panose="02000500000000020004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C72CA8A-FE40-4526-B0F8-57C67F58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  <a:latin typeface="Exo 2 SemiBold" pitchFamily="2" charset="0"/>
              </a:rPr>
              <a:t>Haga clic para agregar titular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12E81B-5553-48CD-B5AB-8510E8B99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bg2">
                    <a:lumMod val="25000"/>
                  </a:schemeClr>
                </a:solidFill>
              </a:rPr>
              <a:t>Haga clic para agregar texto.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8733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1C9226F1-8971-476A-8C31-162F270A1C88}"/>
              </a:ext>
            </a:extLst>
          </p:cNvPr>
          <p:cNvSpPr txBox="1"/>
          <p:nvPr/>
        </p:nvSpPr>
        <p:spPr>
          <a:xfrm>
            <a:off x="-1" y="6594466"/>
            <a:ext cx="121920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PF BeauSans Pro" panose="02000500000000020004" pitchFamily="2" charset="0"/>
              </a:rPr>
              <a:t>© Universidad de Ciencias y Humanidades 2024 . Todos los derechos reservados</a:t>
            </a:r>
            <a:endParaRPr lang="es-PE" sz="1050" dirty="0">
              <a:solidFill>
                <a:schemeClr val="tx1">
                  <a:lumMod val="65000"/>
                  <a:lumOff val="35000"/>
                </a:schemeClr>
              </a:solidFill>
              <a:latin typeface="PF BeauSans Pro" panose="02000500000000020004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4E1933-0411-4B68-A5CC-094E26C7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  <a:latin typeface="Exo 2 SemiBold" pitchFamily="2" charset="0"/>
              </a:rPr>
              <a:t>Haga clic para agregar titular</a:t>
            </a:r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C0E5E799-E13F-4DF2-8047-A21F1C7D2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 dirty="0">
                <a:solidFill>
                  <a:schemeClr val="bg2">
                    <a:lumMod val="25000"/>
                  </a:schemeClr>
                </a:solidFill>
              </a:rPr>
              <a:t>Haga clic para agregar texto.</a:t>
            </a:r>
          </a:p>
          <a:p>
            <a:endParaRPr lang="es-PE" dirty="0"/>
          </a:p>
        </p:txBody>
      </p:sp>
      <p:sp>
        <p:nvSpPr>
          <p:cNvPr id="11" name="Marcador de contenido 4">
            <a:extLst>
              <a:ext uri="{FF2B5EF4-FFF2-40B4-BE49-F238E27FC236}">
                <a16:creationId xmlns:a16="http://schemas.microsoft.com/office/drawing/2014/main" id="{5099B37F-E99C-4148-9C2B-EC76E4D918E0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bg2">
                    <a:lumMod val="25000"/>
                  </a:schemeClr>
                </a:solidFill>
              </a:rPr>
              <a:t>Haga clic para agregar texto.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524248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A7AD4520-E6A5-493C-92CE-18DEC85D6A27}"/>
              </a:ext>
            </a:extLst>
          </p:cNvPr>
          <p:cNvSpPr txBox="1"/>
          <p:nvPr/>
        </p:nvSpPr>
        <p:spPr>
          <a:xfrm>
            <a:off x="-1" y="6594466"/>
            <a:ext cx="121920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bg1"/>
                </a:solidFill>
                <a:latin typeface="PF BeauSans Pro" panose="02000500000000020004" pitchFamily="2" charset="0"/>
              </a:rPr>
              <a:t>© Universidad de Ciencias y Humanidades 2024 . Todos los derechos reservados</a:t>
            </a:r>
            <a:endParaRPr lang="es-PE" sz="1050" dirty="0">
              <a:solidFill>
                <a:schemeClr val="bg1"/>
              </a:solidFill>
              <a:latin typeface="PF BeauSans Pro" panose="02000500000000020004" pitchFamily="2" charset="0"/>
            </a:endParaRPr>
          </a:p>
        </p:txBody>
      </p:sp>
      <p:sp>
        <p:nvSpPr>
          <p:cNvPr id="13" name="Título 12">
            <a:extLst>
              <a:ext uri="{FF2B5EF4-FFF2-40B4-BE49-F238E27FC236}">
                <a16:creationId xmlns:a16="http://schemas.microsoft.com/office/drawing/2014/main" id="{7D221511-56CB-4FE3-874F-4A9A2444F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  <a:latin typeface="Exo 2 SemiBold" pitchFamily="2" charset="0"/>
              </a:rPr>
              <a:t>Haga clic para agregar titular</a:t>
            </a:r>
            <a:endParaRPr lang="es-PE" dirty="0"/>
          </a:p>
        </p:txBody>
      </p: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4B7F8059-CB31-4BB3-B71C-D8E59DE8C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Haga clic para agregar texto.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3411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C69074D-97F7-490B-891E-B2799FE4C5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1675"/>
            <a:ext cx="12191994" cy="685464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C41F1FC-44C4-4259-BE61-DDC9044080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374392"/>
            <a:ext cx="4419600" cy="1480566"/>
          </a:xfrm>
          <a:prstGeom prst="rect">
            <a:avLst/>
          </a:prstGeom>
        </p:spPr>
      </p:pic>
      <p:pic>
        <p:nvPicPr>
          <p:cNvPr id="6" name="Imagen 5">
            <a:hlinkClick r:id="rId5"/>
            <a:extLst>
              <a:ext uri="{FF2B5EF4-FFF2-40B4-BE49-F238E27FC236}">
                <a16:creationId xmlns:a16="http://schemas.microsoft.com/office/drawing/2014/main" id="{995189A0-C8B6-48A7-BD38-011160CB4A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8009" y="4334031"/>
            <a:ext cx="2859239" cy="98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92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6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6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94</Words>
  <Application>Microsoft Office PowerPoint</Application>
  <PresentationFormat>Panorámica</PresentationFormat>
  <Paragraphs>15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Exo 2 SemiBold</vt:lpstr>
      <vt:lpstr>PF BeauSans Pro</vt:lpstr>
      <vt:lpstr>Roboto</vt:lpstr>
      <vt:lpstr>Roboto Bk</vt:lpstr>
      <vt:lpstr>Tema de Office</vt:lpstr>
      <vt:lpstr>Presentación de PowerPoint</vt:lpstr>
      <vt:lpstr>Haga clic para agregar titular</vt:lpstr>
      <vt:lpstr>Haga clic para agregar titular</vt:lpstr>
      <vt:lpstr>Haga clic para agregar titular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salcedo</dc:creator>
  <cp:lastModifiedBy>UCH</cp:lastModifiedBy>
  <cp:revision>109</cp:revision>
  <dcterms:created xsi:type="dcterms:W3CDTF">2020-05-29T04:09:41Z</dcterms:created>
  <dcterms:modified xsi:type="dcterms:W3CDTF">2025-02-19T16:50:20Z</dcterms:modified>
</cp:coreProperties>
</file>