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66" r:id="rId6"/>
    <p:sldId id="267" r:id="rId7"/>
    <p:sldId id="259" r:id="rId8"/>
    <p:sldId id="260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E81"/>
    <a:srgbClr val="F7964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DFAF-FAB0-4D8B-8010-058EED805554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BAC64-682E-4EBF-BF2F-0B8C3737A1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57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BAC64-682E-4EBF-BF2F-0B8C3737A1A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13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BAC64-682E-4EBF-BF2F-0B8C3737A1A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63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BAC64-682E-4EBF-BF2F-0B8C3737A1A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71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BAC64-682E-4EBF-BF2F-0B8C3737A1A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73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5BC5-C40B-4CB3-9D36-605AD72842E7}" type="datetimeFigureOut">
              <a:rPr lang="es-ES" smtClean="0"/>
              <a:pPr/>
              <a:t>13/05/2019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20E4-250F-4E84-9277-D26F86BB4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ina Grosse\Downloads\HiringRoom Instructivos\caratula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31" y="0"/>
            <a:ext cx="9144000" cy="6858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79512" y="5109285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pc="300" dirty="0" smtClean="0">
                <a:solidFill>
                  <a:srgbClr val="3B3F51"/>
                </a:solidFill>
                <a:latin typeface="Open Sans Light" pitchFamily="34" charset="0"/>
                <a:ea typeface="Open Sans" pitchFamily="34" charset="0"/>
                <a:cs typeface="Open Sans" pitchFamily="34" charset="0"/>
              </a:rPr>
              <a:t>INSTRUCTIVO</a:t>
            </a:r>
            <a:endParaRPr lang="es-ES" sz="2000" spc="300" dirty="0">
              <a:solidFill>
                <a:srgbClr val="3B3F51"/>
              </a:solidFill>
              <a:latin typeface="Open Sans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5133" y="5509395"/>
            <a:ext cx="851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pc="300" dirty="0" smtClean="0">
                <a:solidFill>
                  <a:srgbClr val="3B3F5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28"/>
            <a:ext cx="9149715" cy="6858000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6287" y="448161"/>
            <a:ext cx="82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141277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s-ES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0" y="1291952"/>
            <a:ext cx="464245" cy="464245"/>
          </a:xfrm>
          <a:prstGeom prst="rect">
            <a:avLst/>
          </a:prstGeom>
        </p:spPr>
      </p:pic>
      <p:grpSp>
        <p:nvGrpSpPr>
          <p:cNvPr id="11" name="6 Grupo"/>
          <p:cNvGrpSpPr/>
          <p:nvPr/>
        </p:nvGrpSpPr>
        <p:grpSpPr>
          <a:xfrm>
            <a:off x="439667" y="1411211"/>
            <a:ext cx="288032" cy="307777"/>
            <a:chOff x="755576" y="1412776"/>
            <a:chExt cx="288032" cy="307777"/>
          </a:xfrm>
        </p:grpSpPr>
        <p:sp>
          <p:nvSpPr>
            <p:cNvPr id="12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8 CuadroTexto"/>
            <p:cNvSpPr txBox="1"/>
            <p:nvPr/>
          </p:nvSpPr>
          <p:spPr>
            <a:xfrm>
              <a:off x="755576" y="14127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4" name="6 Grupo"/>
          <p:cNvGrpSpPr/>
          <p:nvPr/>
        </p:nvGrpSpPr>
        <p:grpSpPr>
          <a:xfrm>
            <a:off x="435687" y="1400198"/>
            <a:ext cx="288032" cy="307777"/>
            <a:chOff x="755576" y="1412776"/>
            <a:chExt cx="288032" cy="307777"/>
          </a:xfrm>
        </p:grpSpPr>
        <p:sp>
          <p:nvSpPr>
            <p:cNvPr id="15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8 CuadroTexto"/>
            <p:cNvSpPr txBox="1"/>
            <p:nvPr/>
          </p:nvSpPr>
          <p:spPr>
            <a:xfrm>
              <a:off x="755576" y="1412776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9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30" y="2103817"/>
            <a:ext cx="8373780" cy="396511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17436" y="1291952"/>
            <a:ext cx="790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Ingresará sus accesos de </a:t>
            </a:r>
            <a:r>
              <a:rPr lang="es-ES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Bumeran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para postularse a través del cv que tenga cargado allí. En caso que no posea una, podrá crearla.</a:t>
            </a:r>
            <a:endParaRPr lang="es-ES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068768" y="4510472"/>
            <a:ext cx="935280" cy="358688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 abajo 19"/>
          <p:cNvSpPr/>
          <p:nvPr/>
        </p:nvSpPr>
        <p:spPr>
          <a:xfrm>
            <a:off x="4283968" y="3886200"/>
            <a:ext cx="432048" cy="47890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68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" y="0"/>
            <a:ext cx="9149715" cy="6858000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6287" y="448161"/>
            <a:ext cx="82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141277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s-ES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0" y="1291952"/>
            <a:ext cx="464245" cy="464245"/>
          </a:xfrm>
          <a:prstGeom prst="rect">
            <a:avLst/>
          </a:prstGeom>
        </p:spPr>
      </p:pic>
      <p:grpSp>
        <p:nvGrpSpPr>
          <p:cNvPr id="11" name="6 Grupo"/>
          <p:cNvGrpSpPr/>
          <p:nvPr/>
        </p:nvGrpSpPr>
        <p:grpSpPr>
          <a:xfrm>
            <a:off x="439667" y="1411211"/>
            <a:ext cx="288032" cy="307777"/>
            <a:chOff x="755576" y="1412776"/>
            <a:chExt cx="288032" cy="307777"/>
          </a:xfrm>
        </p:grpSpPr>
        <p:sp>
          <p:nvSpPr>
            <p:cNvPr id="12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8 CuadroTexto"/>
            <p:cNvSpPr txBox="1"/>
            <p:nvPr/>
          </p:nvSpPr>
          <p:spPr>
            <a:xfrm>
              <a:off x="755576" y="14127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4" name="6 Grupo"/>
          <p:cNvGrpSpPr/>
          <p:nvPr/>
        </p:nvGrpSpPr>
        <p:grpSpPr>
          <a:xfrm>
            <a:off x="371751" y="1411210"/>
            <a:ext cx="383438" cy="307777"/>
            <a:chOff x="691640" y="1412776"/>
            <a:chExt cx="383438" cy="307777"/>
          </a:xfrm>
        </p:grpSpPr>
        <p:sp>
          <p:nvSpPr>
            <p:cNvPr id="15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8 CuadroTexto"/>
            <p:cNvSpPr txBox="1"/>
            <p:nvPr/>
          </p:nvSpPr>
          <p:spPr>
            <a:xfrm>
              <a:off x="691640" y="141277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10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832065" y="1122381"/>
            <a:ext cx="821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El portal le confirmará que su postulación fue procesada de manera exitosa. Cuando realice clic en CERRAR podrá efectuar continuar aplicando a otros avisos de su interés.</a:t>
            </a:r>
            <a:endParaRPr lang="es-ES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8" y="2130425"/>
            <a:ext cx="8448155" cy="38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g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0"/>
            <a:ext cx="69818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715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79512" y="506334"/>
            <a:ext cx="74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62205" y="1289665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El Candidato ingresará al portal </a:t>
            </a:r>
            <a:r>
              <a:rPr lang="es-E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 la Universidad de su interés. Allí podrá buscar ofertas laborales a partir de un puesto, área, empresa, provincia, ciudad o código postal.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63527" y="1597441"/>
            <a:ext cx="432048" cy="307777"/>
            <a:chOff x="755576" y="1412776"/>
            <a:chExt cx="432048" cy="307777"/>
          </a:xfrm>
        </p:grpSpPr>
        <p:sp>
          <p:nvSpPr>
            <p:cNvPr id="9" name="8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55576" y="1412776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4" name="16 Rectángulo"/>
          <p:cNvSpPr/>
          <p:nvPr/>
        </p:nvSpPr>
        <p:spPr>
          <a:xfrm>
            <a:off x="2267744" y="2989238"/>
            <a:ext cx="648072" cy="266685"/>
          </a:xfrm>
          <a:prstGeom prst="rect">
            <a:avLst/>
          </a:prstGeom>
          <a:solidFill>
            <a:schemeClr val="accent6">
              <a:alpha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0888"/>
            <a:ext cx="8766279" cy="3760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715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79512" y="506334"/>
            <a:ext cx="74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95575" y="137161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El Candidato observará un listado que mostrará los Empleos Recientes para que pueda ver desde el más nuevo hasta el más antiguo.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63527" y="1597441"/>
            <a:ext cx="432048" cy="307777"/>
            <a:chOff x="755576" y="1412776"/>
            <a:chExt cx="432048" cy="307777"/>
          </a:xfrm>
        </p:grpSpPr>
        <p:sp>
          <p:nvSpPr>
            <p:cNvPr id="9" name="8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55576" y="1412776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4" name="16 Rectángulo"/>
          <p:cNvSpPr/>
          <p:nvPr/>
        </p:nvSpPr>
        <p:spPr>
          <a:xfrm>
            <a:off x="2267744" y="2989238"/>
            <a:ext cx="648072" cy="266685"/>
          </a:xfrm>
          <a:prstGeom prst="rect">
            <a:avLst/>
          </a:prstGeom>
          <a:solidFill>
            <a:schemeClr val="accent6">
              <a:alpha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1" y="2243772"/>
            <a:ext cx="8604448" cy="41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13" y="0"/>
            <a:ext cx="9149715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3743" y="5301208"/>
            <a:ext cx="8706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00" i="1" dirty="0">
              <a:solidFill>
                <a:srgbClr val="BA087F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s-ES" sz="1100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00545" y="1513838"/>
            <a:ext cx="288032" cy="307777"/>
            <a:chOff x="755576" y="1412776"/>
            <a:chExt cx="288032" cy="307777"/>
          </a:xfrm>
        </p:grpSpPr>
        <p:sp>
          <p:nvSpPr>
            <p:cNvPr id="8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5576" y="1412776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93743" y="438778"/>
            <a:ext cx="74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60540" y="1306795"/>
            <a:ext cx="69010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s-ES" sz="1100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8" name="Picture 4" descr="https://lh5.googleusercontent.com/cw5GsnvJ8Klj4LvQvw_7xv88LjezTfupqJ6MXYikR9BMOQFhxooYN0siAV-gVL6nTpy1ahGT_4lCyEDBFcGGxuEHH2lL4pfHkndYwGAOCpC_0sZYAN5MrA7xH3doQKPM4EhCuEHRkz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4" y="2301189"/>
            <a:ext cx="8585312" cy="41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08575" y="1221451"/>
            <a:ext cx="8200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Ingresando a la sección </a:t>
            </a:r>
            <a:r>
              <a:rPr lang="es-E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EMPLEOS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contará con diversos filtros para detallar aún más su búsqueda como por tipo de empleo o estado de educación solicitado por la empresa.</a:t>
            </a:r>
          </a:p>
          <a:p>
            <a:endParaRPr lang="es-ES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" y="0"/>
            <a:ext cx="9149715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3743" y="5301208"/>
            <a:ext cx="8706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00" i="1" dirty="0">
              <a:solidFill>
                <a:srgbClr val="BA087F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s-ES" sz="1100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97228" y="1437600"/>
            <a:ext cx="288032" cy="307777"/>
            <a:chOff x="755576" y="1412776"/>
            <a:chExt cx="288032" cy="307777"/>
          </a:xfrm>
        </p:grpSpPr>
        <p:sp>
          <p:nvSpPr>
            <p:cNvPr id="8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5576" y="1412776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4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93743" y="438778"/>
            <a:ext cx="74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60540" y="1306795"/>
            <a:ext cx="69010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s-ES" sz="1100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1" y="2104217"/>
            <a:ext cx="8706803" cy="434644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29540" y="1282313"/>
            <a:ext cx="8071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También podrán filtrar por </a:t>
            </a:r>
            <a:r>
              <a:rPr lang="es-E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CARRERA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que se encuentran estudiando para encontrar posiciones acordes a su perfil.</a:t>
            </a:r>
            <a:endParaRPr lang="es-ES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714" y="0"/>
            <a:ext cx="9149715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3743" y="5301208"/>
            <a:ext cx="8706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00" i="1" dirty="0">
              <a:solidFill>
                <a:srgbClr val="BA087F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endParaRPr lang="es-ES" sz="1100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432820" y="1343291"/>
            <a:ext cx="288032" cy="307777"/>
            <a:chOff x="755576" y="1412776"/>
            <a:chExt cx="288032" cy="307777"/>
          </a:xfrm>
        </p:grpSpPr>
        <p:sp>
          <p:nvSpPr>
            <p:cNvPr id="8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5576" y="1412776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93743" y="438778"/>
            <a:ext cx="74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60540" y="1306795"/>
            <a:ext cx="69010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s-ES" sz="1100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29540" y="1282313"/>
            <a:ext cx="8071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Ingresando a la sección EMPRESA, podrán filtrar por las empresas que publican en la bolsa de empleos de la Universidad.</a:t>
            </a:r>
          </a:p>
          <a:p>
            <a:endParaRPr lang="es-ES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39" y="2186249"/>
            <a:ext cx="8506007" cy="40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" y="0"/>
            <a:ext cx="9149715" cy="6858000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39552" y="1525437"/>
            <a:ext cx="288032" cy="307777"/>
            <a:chOff x="755576" y="1412776"/>
            <a:chExt cx="288032" cy="307777"/>
          </a:xfrm>
        </p:grpSpPr>
        <p:sp>
          <p:nvSpPr>
            <p:cNvPr id="7" name="6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55576" y="1412776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6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51520" y="489658"/>
            <a:ext cx="74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4965" y="124263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Una vez realizado el filtro deseado, el Candidato tendrá como resultado las ofertas laborales de las empresas que publican en el portal de la Universidad.</a:t>
            </a:r>
            <a:endParaRPr lang="es-ES" i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69" y="2165968"/>
            <a:ext cx="8479345" cy="406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715" cy="6858000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6287" y="448161"/>
            <a:ext cx="82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141277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s-ES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10260" y="1309430"/>
            <a:ext cx="8164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Haciendo clic en la vacante deseada, el Candidato podrá aplicar y enviar su cv.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87" y="2312707"/>
            <a:ext cx="8823705" cy="395313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44040" y="13094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s-E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3" name="5 Grupo"/>
          <p:cNvGrpSpPr/>
          <p:nvPr/>
        </p:nvGrpSpPr>
        <p:grpSpPr>
          <a:xfrm>
            <a:off x="323528" y="1478706"/>
            <a:ext cx="288032" cy="307777"/>
            <a:chOff x="755576" y="1412776"/>
            <a:chExt cx="288032" cy="307777"/>
          </a:xfrm>
        </p:grpSpPr>
        <p:sp>
          <p:nvSpPr>
            <p:cNvPr id="14" name="6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7 CuadroTexto"/>
            <p:cNvSpPr txBox="1"/>
            <p:nvPr/>
          </p:nvSpPr>
          <p:spPr>
            <a:xfrm>
              <a:off x="755576" y="14127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7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7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C:\Users\Karina Grosse\Downloads\HiringRoom Instructivos\info_4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28"/>
            <a:ext cx="9149715" cy="6858000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96287" y="448161"/>
            <a:ext cx="82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3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ALERTA EMPLEOS | APLICACIÓN DEL CANDIDATO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141277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s-ES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0" y="1291952"/>
            <a:ext cx="464245" cy="46424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24565" y="1398120"/>
            <a:ext cx="816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El Candidato debe realizar clic sobre POSTULARSE AHORA</a:t>
            </a:r>
          </a:p>
        </p:txBody>
      </p:sp>
      <p:grpSp>
        <p:nvGrpSpPr>
          <p:cNvPr id="11" name="6 Grupo"/>
          <p:cNvGrpSpPr/>
          <p:nvPr/>
        </p:nvGrpSpPr>
        <p:grpSpPr>
          <a:xfrm>
            <a:off x="439667" y="1411211"/>
            <a:ext cx="288032" cy="307777"/>
            <a:chOff x="755576" y="1412776"/>
            <a:chExt cx="288032" cy="307777"/>
          </a:xfrm>
        </p:grpSpPr>
        <p:sp>
          <p:nvSpPr>
            <p:cNvPr id="12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8 CuadroTexto"/>
            <p:cNvSpPr txBox="1"/>
            <p:nvPr/>
          </p:nvSpPr>
          <p:spPr>
            <a:xfrm>
              <a:off x="755576" y="14127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4" name="6 Grupo"/>
          <p:cNvGrpSpPr/>
          <p:nvPr/>
        </p:nvGrpSpPr>
        <p:grpSpPr>
          <a:xfrm>
            <a:off x="435687" y="1411210"/>
            <a:ext cx="288032" cy="307777"/>
            <a:chOff x="755576" y="1412776"/>
            <a:chExt cx="288032" cy="307777"/>
          </a:xfrm>
        </p:grpSpPr>
        <p:sp>
          <p:nvSpPr>
            <p:cNvPr id="15" name="7 Elipse"/>
            <p:cNvSpPr/>
            <p:nvPr/>
          </p:nvSpPr>
          <p:spPr>
            <a:xfrm>
              <a:off x="755576" y="1412776"/>
              <a:ext cx="288032" cy="288032"/>
            </a:xfrm>
            <a:prstGeom prst="ellipse">
              <a:avLst/>
            </a:prstGeom>
            <a:solidFill>
              <a:srgbClr val="24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8 CuadroTexto"/>
            <p:cNvSpPr txBox="1"/>
            <p:nvPr/>
          </p:nvSpPr>
          <p:spPr>
            <a:xfrm>
              <a:off x="755576" y="14127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8</a:t>
              </a:r>
              <a:endParaRPr lang="es-E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3" y="1988840"/>
            <a:ext cx="8401597" cy="42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meran-Conn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Bumeran-Connect</Template>
  <TotalTime>416</TotalTime>
  <Words>327</Words>
  <Application>Microsoft Office PowerPoint</Application>
  <PresentationFormat>Presentación en pantalla (4:3)</PresentationFormat>
  <Paragraphs>48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Open Sans Semibold</vt:lpstr>
      <vt:lpstr>Bumeran-Connect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bumeran</dc:creator>
  <cp:lastModifiedBy>Desarrollo Laboral</cp:lastModifiedBy>
  <cp:revision>24</cp:revision>
  <dcterms:created xsi:type="dcterms:W3CDTF">2017-02-16T14:53:31Z</dcterms:created>
  <dcterms:modified xsi:type="dcterms:W3CDTF">2019-05-13T16:25:52Z</dcterms:modified>
</cp:coreProperties>
</file>